
<file path=[Content_Types].xml><?xml version="1.0" encoding="utf-8"?>
<Types xmlns="http://schemas.openxmlformats.org/package/2006/content-types">
  <Default Extension="rels" ContentType="application/vnd.openxmlformats-package.relationships+xml"/>
  <Override PartName="/ppt/slideLayouts/slideLayout1.xml" ContentType="application/vnd.openxmlformats-officedocument.presentationml.slideLayout+xml"/>
  <Default Extension="jpeg" ContentType="image/jpeg"/>
  <Default Extension="xml" ContentType="application/xml"/>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slideLayouts/slideLayout6.xml" ContentType="application/vnd.openxmlformats-officedocument.presentationml.slideLayout+xml"/>
  <Override PartName="/ppt/slides/slide5.xml" ContentType="application/vnd.openxmlformats-officedocument.presentationml.slide+xml"/>
  <Override PartName="/docProps/core.xml" ContentType="application/vnd.openxmlformats-package.core-properties+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Layouts/slideLayout10.xml" ContentType="application/vnd.openxmlformats-officedocument.presentationml.slideLayout+xml"/>
  <Override PartName="/ppt/slides/slide3.xml" ContentType="application/vnd.openxmlformats-officedocument.presentationml.slide+xml"/>
  <Override PartName="/docProps/app.xml" ContentType="application/vnd.openxmlformats-officedocument.extended-properties+xml"/>
  <Override PartName="/ppt/slideLayouts/slideLayout2.xml" ContentType="application/vnd.openxmlformats-officedocument.presentationml.slideLayout+xml"/>
  <Override PartName="/ppt/slides/slide1.xml" ContentType="application/vnd.openxmlformats-officedocument.presentationml.slide+xml"/>
  <Default Extension="bin" ContentType="application/vnd.openxmlformats-officedocument.presentationml.printerSettings"/>
  <Default Extension="tiff" ContentType="image/tiff"/>
  <Override PartName="/ppt/viewProps.xml" ContentType="application/vnd.openxmlformats-officedocument.presentationml.viewProps+xml"/>
  <Override PartName="/ppt/slideLayouts/slideLayout9.xml" ContentType="application/vnd.openxmlformats-officedocument.presentationml.slideLayout+xml"/>
  <Override PartName="/ppt/slides/slide8.xml" ContentType="application/vnd.openxmlformats-officedocument.presentationml.slide+xml"/>
  <Override PartName="/ppt/presentation.xml" ContentType="application/vnd.openxmlformats-officedocument.presentationml.presentation.main+xml"/>
  <Override PartName="/ppt/slideLayouts/slideLayout7.xml" ContentType="application/vnd.openxmlformats-officedocument.presentationml.slideLayout+xml"/>
  <Override PartName="/ppt/slides/slide6.xml" ContentType="application/vnd.openxmlformats-officedocument.presentationml.slide+xml"/>
  <Default Extension="gif" ContentType="image/gif"/>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slideLayouts/slideLayout3.xml" ContentType="application/vnd.openxmlformats-officedocument.presentationml.slideLayout+xml"/>
  <Override PartName="/ppt/slides/slide2.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660" r:id="rId1"/>
  </p:sldMasterIdLst>
  <p:sldIdLst>
    <p:sldId id="256" r:id="rId2"/>
    <p:sldId id="259" r:id="rId3"/>
    <p:sldId id="260" r:id="rId4"/>
    <p:sldId id="261" r:id="rId5"/>
    <p:sldId id="258" r:id="rId6"/>
    <p:sldId id="257" r:id="rId7"/>
    <p:sldId id="262" r:id="rId8"/>
    <p:sldId id="263" r:id="rId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p:restoredLeft sz="8671" autoAdjust="0"/>
    <p:restoredTop sz="94660"/>
  </p:normalViewPr>
  <p:slideViewPr>
    <p:cSldViewPr snapToGrid="0" snapToObjects="1">
      <p:cViewPr varScale="1">
        <p:scale>
          <a:sx n="66" d="100"/>
          <a:sy n="66" d="100"/>
        </p:scale>
        <p:origin x="-920" y="-10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1" Type="http://schemas.openxmlformats.org/officeDocument/2006/relationships/presProps" Target="presProps.xml"/><Relationship Id="rId12" Type="http://schemas.openxmlformats.org/officeDocument/2006/relationships/viewProps" Target="viewProps.xml"/><Relationship Id="rId13" Type="http://schemas.openxmlformats.org/officeDocument/2006/relationships/theme" Target="theme/theme1.xml"/><Relationship Id="rId14"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printerSettings" Target="printerSettings/printerSettings1.bin"/></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7" name="Isosceles Triangle 6"/>
          <p:cNvSpPr/>
          <p:nvPr/>
        </p:nvSpPr>
        <p:spPr>
          <a:xfrm rot="16200000">
            <a:off x="7554353" y="5254283"/>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540544" y="776288"/>
            <a:ext cx="8062912" cy="1470025"/>
          </a:xfrm>
        </p:spPr>
        <p:txBody>
          <a:bodyPr anchor="b">
            <a:normAutofit/>
          </a:bodyPr>
          <a:lstStyle>
            <a:lvl1pPr algn="r">
              <a:defRPr sz="4400"/>
            </a:lvl1pPr>
          </a:lstStyle>
          <a:p>
            <a:r>
              <a:rPr kumimoji="0" lang="en-US" smtClean="0"/>
              <a:t>Click to edit Master title style</a:t>
            </a:r>
            <a:endParaRPr kumimoji="0" lang="en-US"/>
          </a:p>
        </p:txBody>
      </p:sp>
      <p:sp>
        <p:nvSpPr>
          <p:cNvPr id="9" name="Subtitle 8"/>
          <p:cNvSpPr>
            <a:spLocks noGrp="1"/>
          </p:cNvSpPr>
          <p:nvPr>
            <p:ph type="subTitle" idx="1"/>
          </p:nvPr>
        </p:nvSpPr>
        <p:spPr>
          <a:xfrm>
            <a:off x="540544" y="2250280"/>
            <a:ext cx="8062912" cy="1752600"/>
          </a:xfrm>
        </p:spPr>
        <p:txBody>
          <a:bodyPr/>
          <a:lstStyle>
            <a:lvl1pPr marL="0" marR="36576" indent="0" algn="r">
              <a:spcBef>
                <a:spcPts val="0"/>
              </a:spcBef>
              <a:buNone/>
              <a:defRPr>
                <a:ln>
                  <a:solidFill>
                    <a:schemeClr val="bg2"/>
                  </a:solidFill>
                </a:ln>
                <a:solidFill>
                  <a:schemeClr val="tx1">
                    <a:tint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1371600" y="6012656"/>
            <a:ext cx="5791200" cy="365125"/>
          </a:xfrm>
        </p:spPr>
        <p:txBody>
          <a:bodyPr tIns="0" bIns="0" anchor="t"/>
          <a:lstStyle>
            <a:lvl1pPr algn="r">
              <a:defRPr sz="1000"/>
            </a:lvl1pPr>
          </a:lstStyle>
          <a:p>
            <a:fld id="{5FB0DF27-A027-9B4C-B6C5-7E52B5BBD401}" type="datetimeFigureOut">
              <a:rPr lang="en-US" smtClean="0"/>
              <a:pPr/>
              <a:t>12/20/10</a:t>
            </a:fld>
            <a:endParaRPr lang="en-US"/>
          </a:p>
        </p:txBody>
      </p:sp>
      <p:sp>
        <p:nvSpPr>
          <p:cNvPr id="17" name="Footer Placeholder 16"/>
          <p:cNvSpPr>
            <a:spLocks noGrp="1"/>
          </p:cNvSpPr>
          <p:nvPr>
            <p:ph type="ftr" sz="quarter" idx="11"/>
          </p:nvPr>
        </p:nvSpPr>
        <p:spPr>
          <a:xfrm>
            <a:off x="1371600" y="5650704"/>
            <a:ext cx="5791200" cy="365125"/>
          </a:xfrm>
        </p:spPr>
        <p:txBody>
          <a:bodyPr tIns="0" bIns="0" anchor="b"/>
          <a:lstStyle>
            <a:lvl1pPr algn="r">
              <a:defRPr sz="1100"/>
            </a:lvl1pPr>
          </a:lstStyle>
          <a:p>
            <a:endParaRPr lang="en-US"/>
          </a:p>
        </p:txBody>
      </p:sp>
      <p:sp>
        <p:nvSpPr>
          <p:cNvPr id="29" name="Slide Number Placeholder 28"/>
          <p:cNvSpPr>
            <a:spLocks noGrp="1"/>
          </p:cNvSpPr>
          <p:nvPr>
            <p:ph type="sldNum" sz="quarter" idx="12"/>
          </p:nvPr>
        </p:nvSpPr>
        <p:spPr>
          <a:xfrm>
            <a:off x="8392247" y="5752307"/>
            <a:ext cx="502920" cy="365125"/>
          </a:xfrm>
        </p:spPr>
        <p:txBody>
          <a:bodyPr anchor="ctr"/>
          <a:lstStyle>
            <a:lvl1pPr algn="ctr">
              <a:defRPr sz="1300">
                <a:solidFill>
                  <a:srgbClr val="FFFFFF"/>
                </a:solidFill>
              </a:defRPr>
            </a:lvl1pPr>
          </a:lstStyle>
          <a:p>
            <a:fld id="{06F44275-3A2D-3841-A4AF-09480301744D}"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5FB0DF27-A027-9B4C-B6C5-7E52B5BBD401}" type="datetimeFigureOut">
              <a:rPr lang="en-US" smtClean="0"/>
              <a:pPr/>
              <a:t>12/20/10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6F44275-3A2D-3841-A4AF-09480301744D}"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0" y="381000"/>
            <a:ext cx="1905000" cy="5486400"/>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381000"/>
            <a:ext cx="6248400" cy="5486400"/>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5FB0DF27-A027-9B4C-B6C5-7E52B5BBD401}" type="datetimeFigureOut">
              <a:rPr lang="en-US" smtClean="0"/>
              <a:pPr/>
              <a:t>12/20/10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6F44275-3A2D-3841-A4AF-09480301744D}"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67494"/>
            <a:ext cx="8229600" cy="1399032"/>
          </a:xfrm>
        </p:spPr>
        <p:txBody>
          <a:bodyPr/>
          <a:lstStyle/>
          <a:p>
            <a:r>
              <a:rPr kumimoji="0" lang="en-US" smtClean="0"/>
              <a:t>Click to edit Master title style</a:t>
            </a:r>
            <a:endParaRPr kumimoji="0" lang="en-US"/>
          </a:p>
        </p:txBody>
      </p:sp>
      <p:sp>
        <p:nvSpPr>
          <p:cNvPr id="3" name="Content Placeholder 2"/>
          <p:cNvSpPr>
            <a:spLocks noGrp="1"/>
          </p:cNvSpPr>
          <p:nvPr>
            <p:ph idx="1"/>
          </p:nvPr>
        </p:nvSpPr>
        <p:spPr>
          <a:xfrm>
            <a:off x="457200" y="1882808"/>
            <a:ext cx="8229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4791456" y="6480048"/>
            <a:ext cx="2133600" cy="301752"/>
          </a:xfrm>
        </p:spPr>
        <p:txBody>
          <a:bodyPr/>
          <a:lstStyle/>
          <a:p>
            <a:fld id="{5FB0DF27-A027-9B4C-B6C5-7E52B5BBD401}" type="datetimeFigureOut">
              <a:rPr lang="en-US" smtClean="0"/>
              <a:pPr/>
              <a:t>12/20/10</a:t>
            </a:fld>
            <a:endParaRPr lang="en-US"/>
          </a:p>
        </p:txBody>
      </p:sp>
      <p:sp>
        <p:nvSpPr>
          <p:cNvPr id="5" name="Footer Placeholder 4"/>
          <p:cNvSpPr>
            <a:spLocks noGrp="1"/>
          </p:cNvSpPr>
          <p:nvPr>
            <p:ph type="ftr" sz="quarter" idx="11"/>
          </p:nvPr>
        </p:nvSpPr>
        <p:spPr>
          <a:xfrm>
            <a:off x="457200" y="6480969"/>
            <a:ext cx="4260056" cy="300831"/>
          </a:xfrm>
        </p:spPr>
        <p:txBody>
          <a:bodyPr/>
          <a:lstStyle/>
          <a:p>
            <a:endParaRPr lang="en-US"/>
          </a:p>
        </p:txBody>
      </p:sp>
      <p:sp>
        <p:nvSpPr>
          <p:cNvPr id="6" name="Slide Number Placeholder 5"/>
          <p:cNvSpPr>
            <a:spLocks noGrp="1"/>
          </p:cNvSpPr>
          <p:nvPr>
            <p:ph type="sldNum" sz="quarter" idx="12"/>
          </p:nvPr>
        </p:nvSpPr>
        <p:spPr/>
        <p:txBody>
          <a:bodyPr/>
          <a:lstStyle/>
          <a:p>
            <a:fld id="{06F44275-3A2D-3841-A4AF-09480301744D}"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secHead" preserve="1">
  <p:cSld name="Section Header">
    <p:bg>
      <p:bgRef idx="1002">
        <a:schemeClr val="bg1"/>
      </p:bgRef>
    </p:bg>
    <p:spTree>
      <p:nvGrpSpPr>
        <p:cNvPr id="1" name=""/>
        <p:cNvGrpSpPr/>
        <p:nvPr/>
      </p:nvGrpSpPr>
      <p:grpSpPr>
        <a:xfrm>
          <a:off x="0" y="0"/>
          <a:ext cx="0" cy="0"/>
          <a:chOff x="0" y="0"/>
          <a:chExt cx="0" cy="0"/>
        </a:xfrm>
      </p:grpSpPr>
      <p:sp>
        <p:nvSpPr>
          <p:cNvPr id="9" name="Right Triangle 8"/>
          <p:cNvSpPr/>
          <p:nvPr/>
        </p:nvSpPr>
        <p:spPr>
          <a:xfrm flipV="1">
            <a:off x="7034" y="7034"/>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algn="ctr" defTabSz="914400" rtl="0" eaLnBrk="1" latinLnBrk="0" hangingPunct="1"/>
            <a:endParaRPr kumimoji="0" lang="en-US" sz="1800" kern="1200">
              <a:solidFill>
                <a:schemeClr val="lt1"/>
              </a:solidFill>
              <a:latin typeface="+mn-lt"/>
              <a:ea typeface="+mn-ea"/>
              <a:cs typeface="+mn-cs"/>
            </a:endParaRPr>
          </a:p>
        </p:txBody>
      </p:sp>
      <p:sp>
        <p:nvSpPr>
          <p:cNvPr id="8" name="Isosceles Triangle 7"/>
          <p:cNvSpPr/>
          <p:nvPr/>
        </p:nvSpPr>
        <p:spPr>
          <a:xfrm rot="5400000" flipV="1">
            <a:off x="7554353" y="309490"/>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 name="Date Placeholder 3"/>
          <p:cNvSpPr>
            <a:spLocks noGrp="1"/>
          </p:cNvSpPr>
          <p:nvPr>
            <p:ph type="dt" sz="half" idx="10"/>
          </p:nvPr>
        </p:nvSpPr>
        <p:spPr>
          <a:xfrm>
            <a:off x="6955632" y="6477000"/>
            <a:ext cx="2133600" cy="304800"/>
          </a:xfrm>
        </p:spPr>
        <p:txBody>
          <a:bodyPr/>
          <a:lstStyle/>
          <a:p>
            <a:fld id="{5FB0DF27-A027-9B4C-B6C5-7E52B5BBD401}" type="datetimeFigureOut">
              <a:rPr lang="en-US" smtClean="0"/>
              <a:pPr/>
              <a:t>12/20/10</a:t>
            </a:fld>
            <a:endParaRPr lang="en-US"/>
          </a:p>
        </p:txBody>
      </p:sp>
      <p:sp>
        <p:nvSpPr>
          <p:cNvPr id="5" name="Footer Placeholder 4"/>
          <p:cNvSpPr>
            <a:spLocks noGrp="1"/>
          </p:cNvSpPr>
          <p:nvPr>
            <p:ph type="ftr" sz="quarter" idx="11"/>
          </p:nvPr>
        </p:nvSpPr>
        <p:spPr>
          <a:xfrm>
            <a:off x="2619376" y="6480969"/>
            <a:ext cx="4260056" cy="300831"/>
          </a:xfrm>
        </p:spPr>
        <p:txBody>
          <a:bodyPr/>
          <a:lstStyle/>
          <a:p>
            <a:endParaRPr lang="en-US"/>
          </a:p>
        </p:txBody>
      </p:sp>
      <p:sp>
        <p:nvSpPr>
          <p:cNvPr id="6" name="Slide Number Placeholder 5"/>
          <p:cNvSpPr>
            <a:spLocks noGrp="1"/>
          </p:cNvSpPr>
          <p:nvPr>
            <p:ph type="sldNum" sz="quarter" idx="12"/>
          </p:nvPr>
        </p:nvSpPr>
        <p:spPr>
          <a:xfrm>
            <a:off x="8451056" y="809624"/>
            <a:ext cx="502920" cy="300831"/>
          </a:xfrm>
        </p:spPr>
        <p:txBody>
          <a:bodyPr/>
          <a:lstStyle/>
          <a:p>
            <a:fld id="{06F44275-3A2D-3841-A4AF-09480301744D}" type="slidenum">
              <a:rPr lang="en-US" smtClean="0"/>
              <a:pPr/>
              <a:t>‹#›</a:t>
            </a:fld>
            <a:endParaRPr lang="en-US"/>
          </a:p>
        </p:txBody>
      </p:sp>
      <p:cxnSp>
        <p:nvCxnSpPr>
          <p:cNvPr id="11" name="Straight Connector 10"/>
          <p:cNvCxnSpPr/>
          <p:nvPr/>
        </p:nvCxnSpPr>
        <p:spPr>
          <a:xfrm rot="10800000">
            <a:off x="6468794" y="9381"/>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V="1">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381000" y="271464"/>
            <a:ext cx="7239000" cy="1362075"/>
          </a:xfrm>
        </p:spPr>
        <p:txBody>
          <a:bodyPr anchor="ctr"/>
          <a:lstStyle>
            <a:lvl1pPr marL="0" algn="l">
              <a:buNone/>
              <a:defRPr sz="3600" b="1" cap="none"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381000" y="1633536"/>
            <a:ext cx="3886200" cy="2286000"/>
          </a:xfrm>
        </p:spPr>
        <p:txBody>
          <a:bodyPr anchor="t"/>
          <a:lstStyle>
            <a:lvl1pPr marL="54864" indent="0" algn="l">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lgn="l">
              <a:defRPr/>
            </a:lvl1p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4791456" y="6480969"/>
            <a:ext cx="2133600" cy="301752"/>
          </a:xfrm>
        </p:spPr>
        <p:txBody>
          <a:bodyPr/>
          <a:lstStyle/>
          <a:p>
            <a:fld id="{5FB0DF27-A027-9B4C-B6C5-7E52B5BBD401}" type="datetimeFigureOut">
              <a:rPr lang="en-US" smtClean="0"/>
              <a:pPr/>
              <a:t>12/20/10</a:t>
            </a:fld>
            <a:endParaRPr lang="en-US"/>
          </a:p>
        </p:txBody>
      </p:sp>
      <p:sp>
        <p:nvSpPr>
          <p:cNvPr id="6" name="Footer Placeholder 5"/>
          <p:cNvSpPr>
            <a:spLocks noGrp="1"/>
          </p:cNvSpPr>
          <p:nvPr>
            <p:ph type="ftr" sz="quarter" idx="11"/>
          </p:nvPr>
        </p:nvSpPr>
        <p:spPr>
          <a:xfrm>
            <a:off x="457200" y="6480969"/>
            <a:ext cx="4260056" cy="301752"/>
          </a:xfrm>
        </p:spPr>
        <p:txBody>
          <a:bodyPr/>
          <a:lstStyle/>
          <a:p>
            <a:endParaRPr lang="en-US"/>
          </a:p>
        </p:txBody>
      </p:sp>
      <p:sp>
        <p:nvSpPr>
          <p:cNvPr id="7" name="Slide Number Placeholder 6"/>
          <p:cNvSpPr>
            <a:spLocks noGrp="1"/>
          </p:cNvSpPr>
          <p:nvPr>
            <p:ph type="sldNum" sz="quarter" idx="12"/>
          </p:nvPr>
        </p:nvSpPr>
        <p:spPr>
          <a:xfrm>
            <a:off x="7589520" y="6480969"/>
            <a:ext cx="502920" cy="301752"/>
          </a:xfrm>
        </p:spPr>
        <p:txBody>
          <a:bodyPr/>
          <a:lstStyle/>
          <a:p>
            <a:fld id="{06F44275-3A2D-3841-A4AF-09480301744D}"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woTxTwoObj" preserve="1">
  <p:cSld name="Comparison">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48198" y="290732"/>
            <a:ext cx="1066800" cy="6153912"/>
          </a:xfrm>
        </p:spPr>
        <p:txBody>
          <a:bodyPr vert="vert270" anchor="b"/>
          <a:lstStyle>
            <a:lvl1pPr marL="0" algn="ctr">
              <a:defRPr sz="3300" b="1">
                <a:ln w="6350">
                  <a:solidFill>
                    <a:schemeClr val="tx1"/>
                  </a:solidFill>
                </a:ln>
                <a:solidFill>
                  <a:schemeClr val="tx1"/>
                </a:solidFill>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365006" y="290732"/>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1365006" y="3427124"/>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2022230" y="290732"/>
            <a:ext cx="6858000" cy="3017520"/>
          </a:xfrm>
        </p:spPr>
        <p:txBody>
          <a:bodyPr/>
          <a:lstStyle>
            <a:lvl1pPr algn="l">
              <a:defRPr sz="2400"/>
            </a:lvl1pPr>
            <a:lvl2pPr algn="l">
              <a:defRPr sz="2000"/>
            </a:lvl2pPr>
            <a:lvl3pPr algn="l">
              <a:defRPr sz="1800"/>
            </a:lvl3pPr>
            <a:lvl4pPr algn="l">
              <a:defRPr sz="1600"/>
            </a:lvl4pPr>
            <a:lvl5pPr algn="l">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2022230" y="3427124"/>
            <a:ext cx="6858000" cy="3017520"/>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a:xfrm>
            <a:off x="4791456" y="6480969"/>
            <a:ext cx="2130552" cy="301752"/>
          </a:xfrm>
        </p:spPr>
        <p:txBody>
          <a:bodyPr/>
          <a:lstStyle/>
          <a:p>
            <a:fld id="{5FB0DF27-A027-9B4C-B6C5-7E52B5BBD401}" type="datetimeFigureOut">
              <a:rPr lang="en-US" smtClean="0"/>
              <a:pPr/>
              <a:t>12/20/10</a:t>
            </a:fld>
            <a:endParaRPr lang="en-US"/>
          </a:p>
        </p:txBody>
      </p:sp>
      <p:sp>
        <p:nvSpPr>
          <p:cNvPr id="8" name="Footer Placeholder 7"/>
          <p:cNvSpPr>
            <a:spLocks noGrp="1"/>
          </p:cNvSpPr>
          <p:nvPr>
            <p:ph type="ftr" sz="quarter" idx="11"/>
          </p:nvPr>
        </p:nvSpPr>
        <p:spPr>
          <a:xfrm>
            <a:off x="457200" y="6480969"/>
            <a:ext cx="4261104" cy="301752"/>
          </a:xfrm>
        </p:spPr>
        <p:txBody>
          <a:bodyPr/>
          <a:lstStyle/>
          <a:p>
            <a:endParaRPr lang="en-US"/>
          </a:p>
        </p:txBody>
      </p:sp>
      <p:sp>
        <p:nvSpPr>
          <p:cNvPr id="9" name="Slide Number Placeholder 8"/>
          <p:cNvSpPr>
            <a:spLocks noGrp="1"/>
          </p:cNvSpPr>
          <p:nvPr>
            <p:ph type="sldNum" sz="quarter" idx="12"/>
          </p:nvPr>
        </p:nvSpPr>
        <p:spPr>
          <a:xfrm>
            <a:off x="7589520" y="6483096"/>
            <a:ext cx="502920" cy="301752"/>
          </a:xfrm>
        </p:spPr>
        <p:txBody>
          <a:bodyPr/>
          <a:lstStyle>
            <a:lvl1pPr algn="ctr">
              <a:defRPr/>
            </a:lvl1pPr>
          </a:lstStyle>
          <a:p>
            <a:fld id="{06F44275-3A2D-3841-A4AF-09480301744D}"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0"/>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5FB0DF27-A027-9B4C-B6C5-7E52B5BBD401}" type="datetimeFigureOut">
              <a:rPr lang="en-US" smtClean="0"/>
              <a:pPr/>
              <a:t>12/20/10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6F44275-3A2D-3841-A4AF-09480301744D}"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791456" y="6480969"/>
            <a:ext cx="2133600" cy="301752"/>
          </a:xfrm>
        </p:spPr>
        <p:txBody>
          <a:bodyPr/>
          <a:lstStyle/>
          <a:p>
            <a:fld id="{5FB0DF27-A027-9B4C-B6C5-7E52B5BBD401}" type="datetimeFigureOut">
              <a:rPr lang="en-US" smtClean="0"/>
              <a:pPr/>
              <a:t>12/20/10</a:t>
            </a:fld>
            <a:endParaRPr lang="en-US"/>
          </a:p>
        </p:txBody>
      </p:sp>
      <p:sp>
        <p:nvSpPr>
          <p:cNvPr id="3" name="Footer Placeholder 2"/>
          <p:cNvSpPr>
            <a:spLocks noGrp="1"/>
          </p:cNvSpPr>
          <p:nvPr>
            <p:ph type="ftr" sz="quarter" idx="11"/>
          </p:nvPr>
        </p:nvSpPr>
        <p:spPr>
          <a:xfrm>
            <a:off x="457200" y="6481890"/>
            <a:ext cx="4260056" cy="300831"/>
          </a:xfrm>
        </p:spPr>
        <p:txBody>
          <a:bodyPr/>
          <a:lstStyle/>
          <a:p>
            <a:endParaRPr lang="en-US"/>
          </a:p>
        </p:txBody>
      </p:sp>
      <p:sp>
        <p:nvSpPr>
          <p:cNvPr id="4" name="Slide Number Placeholder 3"/>
          <p:cNvSpPr>
            <a:spLocks noGrp="1"/>
          </p:cNvSpPr>
          <p:nvPr>
            <p:ph type="sldNum" sz="quarter" idx="12"/>
          </p:nvPr>
        </p:nvSpPr>
        <p:spPr>
          <a:xfrm>
            <a:off x="7589520" y="6480969"/>
            <a:ext cx="502920" cy="301752"/>
          </a:xfrm>
        </p:spPr>
        <p:txBody>
          <a:bodyPr/>
          <a:lstStyle/>
          <a:p>
            <a:fld id="{06F44275-3A2D-3841-A4AF-09480301744D}"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objTx" preserve="1">
  <p:cSld name="Content with Caption">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19456" y="367664"/>
            <a:ext cx="914400" cy="5943600"/>
          </a:xfrm>
        </p:spPr>
        <p:txBody>
          <a:bodyPr vert="vert270" anchor="b"/>
          <a:lstStyle>
            <a:lvl1pPr marL="0" marR="18288" algn="r">
              <a:spcBef>
                <a:spcPts val="0"/>
              </a:spcBef>
              <a:buNone/>
              <a:defRPr sz="2900" b="0" cap="all" baseline="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1135856" y="367664"/>
            <a:ext cx="2438400" cy="5943600"/>
          </a:xfrm>
        </p:spPr>
        <p:txBody>
          <a:bodyPr anchor="t"/>
          <a:lstStyle>
            <a:lvl1pPr marL="0" indent="0">
              <a:spcBef>
                <a:spcPts val="0"/>
              </a:spcBef>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651250" y="320040"/>
            <a:ext cx="5276088" cy="5989320"/>
          </a:xfrm>
        </p:spPr>
        <p:txBody>
          <a:bodyPr/>
          <a:lstStyle>
            <a:lvl1pPr>
              <a:spcBef>
                <a:spcPts val="0"/>
              </a:spcBef>
              <a:defRPr sz="3000"/>
            </a:lvl1pPr>
            <a:lvl2pPr>
              <a:defRPr sz="26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278976" y="6556248"/>
            <a:ext cx="2133600" cy="301752"/>
          </a:xfrm>
        </p:spPr>
        <p:txBody>
          <a:bodyPr/>
          <a:lstStyle>
            <a:lvl1pPr>
              <a:defRPr sz="900"/>
            </a:lvl1pPr>
          </a:lstStyle>
          <a:p>
            <a:fld id="{5FB0DF27-A027-9B4C-B6C5-7E52B5BBD401}" type="datetimeFigureOut">
              <a:rPr lang="en-US" smtClean="0"/>
              <a:pPr/>
              <a:t>12/20/10</a:t>
            </a:fld>
            <a:endParaRPr lang="en-US"/>
          </a:p>
        </p:txBody>
      </p:sp>
      <p:sp>
        <p:nvSpPr>
          <p:cNvPr id="6" name="Footer Placeholder 5"/>
          <p:cNvSpPr>
            <a:spLocks noGrp="1"/>
          </p:cNvSpPr>
          <p:nvPr>
            <p:ph type="ftr" sz="quarter" idx="11"/>
          </p:nvPr>
        </p:nvSpPr>
        <p:spPr>
          <a:xfrm>
            <a:off x="1135856" y="6556248"/>
            <a:ext cx="5143120" cy="301752"/>
          </a:xfrm>
        </p:spPr>
        <p:txBody>
          <a:bodyPr/>
          <a:lstStyle>
            <a:lvl1pPr>
              <a:defRPr sz="900"/>
            </a:lvl1pPr>
          </a:lstStyle>
          <a:p>
            <a:endParaRPr lang="en-US"/>
          </a:p>
        </p:txBody>
      </p:sp>
      <p:sp>
        <p:nvSpPr>
          <p:cNvPr id="7" name="Slide Number Placeholder 6"/>
          <p:cNvSpPr>
            <a:spLocks noGrp="1"/>
          </p:cNvSpPr>
          <p:nvPr>
            <p:ph type="sldNum" sz="quarter" idx="12"/>
          </p:nvPr>
        </p:nvSpPr>
        <p:spPr>
          <a:xfrm>
            <a:off x="8410576" y="6556248"/>
            <a:ext cx="502920" cy="301752"/>
          </a:xfrm>
        </p:spPr>
        <p:txBody>
          <a:bodyPr/>
          <a:lstStyle>
            <a:lvl1pPr>
              <a:defRPr sz="900"/>
            </a:lvl1pPr>
          </a:lstStyle>
          <a:p>
            <a:fld id="{06F44275-3A2D-3841-A4AF-09480301744D}"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19456" y="150896"/>
            <a:ext cx="914400" cy="6400800"/>
          </a:xfrm>
        </p:spPr>
        <p:txBody>
          <a:bodyPr vert="vert270" anchor="b"/>
          <a:lstStyle>
            <a:lvl1pPr marL="0" algn="l">
              <a:buNone/>
              <a:defRPr sz="3000" b="0" cap="all" baseline="0"/>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138237" y="373966"/>
            <a:ext cx="7333488" cy="5486400"/>
          </a:xfrm>
          <a:solidFill>
            <a:schemeClr val="bg2">
              <a:shade val="50000"/>
            </a:schemeClr>
          </a:solidFill>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1143000" y="5867400"/>
            <a:ext cx="7333488" cy="685800"/>
          </a:xfrm>
          <a:solidFill>
            <a:schemeClr val="accent1">
              <a:alpha val="15000"/>
            </a:schemeClr>
          </a:solidFill>
          <a:ln>
            <a:solidFill>
              <a:schemeClr val="accent1"/>
            </a:solidFill>
            <a:miter lim="800000"/>
          </a:ln>
        </p:spPr>
        <p:txBody>
          <a:bodyPr/>
          <a:lstStyle>
            <a:lvl1pPr marL="0" indent="0">
              <a:spcBef>
                <a:spcPts val="0"/>
              </a:spcBef>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6108192" y="6556248"/>
            <a:ext cx="2103120" cy="301752"/>
          </a:xfrm>
        </p:spPr>
        <p:txBody>
          <a:bodyPr/>
          <a:lstStyle>
            <a:lvl1pPr>
              <a:defRPr sz="900"/>
            </a:lvl1pPr>
          </a:lstStyle>
          <a:p>
            <a:fld id="{5FB0DF27-A027-9B4C-B6C5-7E52B5BBD401}" type="datetimeFigureOut">
              <a:rPr lang="en-US" smtClean="0"/>
              <a:pPr/>
              <a:t>12/20/10</a:t>
            </a:fld>
            <a:endParaRPr lang="en-US"/>
          </a:p>
        </p:txBody>
      </p:sp>
      <p:sp>
        <p:nvSpPr>
          <p:cNvPr id="6" name="Footer Placeholder 5"/>
          <p:cNvSpPr>
            <a:spLocks noGrp="1"/>
          </p:cNvSpPr>
          <p:nvPr>
            <p:ph type="ftr" sz="quarter" idx="11"/>
          </p:nvPr>
        </p:nvSpPr>
        <p:spPr>
          <a:xfrm>
            <a:off x="1170432" y="6557169"/>
            <a:ext cx="4948072" cy="301752"/>
          </a:xfrm>
        </p:spPr>
        <p:txBody>
          <a:bodyPr/>
          <a:lstStyle>
            <a:lvl1pPr>
              <a:defRPr sz="900"/>
            </a:lvl1pPr>
          </a:lstStyle>
          <a:p>
            <a:endParaRPr lang="en-US"/>
          </a:p>
        </p:txBody>
      </p:sp>
      <p:sp>
        <p:nvSpPr>
          <p:cNvPr id="7" name="Slide Number Placeholder 6"/>
          <p:cNvSpPr>
            <a:spLocks noGrp="1"/>
          </p:cNvSpPr>
          <p:nvPr>
            <p:ph type="sldNum" sz="quarter" idx="12"/>
          </p:nvPr>
        </p:nvSpPr>
        <p:spPr>
          <a:xfrm>
            <a:off x="8217192" y="6556248"/>
            <a:ext cx="365760" cy="301752"/>
          </a:xfrm>
        </p:spPr>
        <p:txBody>
          <a:bodyPr/>
          <a:lstStyle>
            <a:lvl1pPr algn="ctr">
              <a:defRPr sz="900"/>
            </a:lvl1pPr>
          </a:lstStyle>
          <a:p>
            <a:fld id="{06F44275-3A2D-3841-A4AF-09480301744D}"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2">
        <a:schemeClr val="bg2"/>
      </p:bgRef>
    </p:bg>
    <p:spTree>
      <p:nvGrpSpPr>
        <p:cNvPr id="1" name=""/>
        <p:cNvGrpSpPr/>
        <p:nvPr/>
      </p:nvGrpSpPr>
      <p:grpSpPr>
        <a:xfrm>
          <a:off x="0" y="0"/>
          <a:ext cx="0" cy="0"/>
          <a:chOff x="0" y="0"/>
          <a:chExt cx="0" cy="0"/>
        </a:xfrm>
      </p:grpSpPr>
      <p:sp>
        <p:nvSpPr>
          <p:cNvPr id="11" name="Right Triangle 10"/>
          <p:cNvSpPr/>
          <p:nvPr/>
        </p:nvSpPr>
        <p:spPr>
          <a:xfrm>
            <a:off x="7034" y="14068"/>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cxnSp>
        <p:nvCxnSpPr>
          <p:cNvPr id="8" name="Straight Connector 7"/>
          <p:cNvCxnSpPr/>
          <p:nvPr/>
        </p:nvCxnSpPr>
        <p:spPr>
          <a:xfrm>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rot="10800000" flipV="1">
            <a:off x="6468794" y="4948410"/>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Title Placeholder 21"/>
          <p:cNvSpPr>
            <a:spLocks noGrp="1"/>
          </p:cNvSpPr>
          <p:nvPr>
            <p:ph type="title"/>
          </p:nvPr>
        </p:nvSpPr>
        <p:spPr>
          <a:xfrm>
            <a:off x="457200" y="267494"/>
            <a:ext cx="8229600" cy="1399032"/>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882808"/>
            <a:ext cx="8229600" cy="4572000"/>
          </a:xfrm>
          <a:prstGeom prst="rect">
            <a:avLst/>
          </a:prstGeom>
        </p:spPr>
        <p:txBody>
          <a:bodyPr vert="horz" anchor="t">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791456" y="6480969"/>
            <a:ext cx="2133600" cy="301752"/>
          </a:xfrm>
          <a:prstGeom prst="rect">
            <a:avLst/>
          </a:prstGeom>
        </p:spPr>
        <p:txBody>
          <a:bodyPr vert="horz" anchor="b"/>
          <a:lstStyle>
            <a:lvl1pPr algn="l" eaLnBrk="1" latinLnBrk="0" hangingPunct="1">
              <a:defRPr kumimoji="0" sz="1000" b="0">
                <a:solidFill>
                  <a:schemeClr val="tx1"/>
                </a:solidFill>
              </a:defRPr>
            </a:lvl1pPr>
          </a:lstStyle>
          <a:p>
            <a:fld id="{5FB0DF27-A027-9B4C-B6C5-7E52B5BBD401}" type="datetimeFigureOut">
              <a:rPr lang="en-US" smtClean="0"/>
              <a:pPr/>
              <a:t>12/20/10</a:t>
            </a:fld>
            <a:endParaRPr lang="en-US"/>
          </a:p>
        </p:txBody>
      </p:sp>
      <p:sp>
        <p:nvSpPr>
          <p:cNvPr id="3" name="Footer Placeholder 2"/>
          <p:cNvSpPr>
            <a:spLocks noGrp="1"/>
          </p:cNvSpPr>
          <p:nvPr>
            <p:ph type="ftr" sz="quarter" idx="3"/>
          </p:nvPr>
        </p:nvSpPr>
        <p:spPr>
          <a:xfrm>
            <a:off x="457200" y="6481890"/>
            <a:ext cx="4260056" cy="300831"/>
          </a:xfrm>
          <a:prstGeom prst="rect">
            <a:avLst/>
          </a:prstGeom>
        </p:spPr>
        <p:txBody>
          <a:bodyPr vert="horz" anchor="b"/>
          <a:lstStyle>
            <a:lvl1pPr algn="r" eaLnBrk="1" latinLnBrk="0" hangingPunct="1">
              <a:defRPr kumimoji="0" sz="1000">
                <a:solidFill>
                  <a:schemeClr val="tx1"/>
                </a:solidFill>
              </a:defRPr>
            </a:lvl1pPr>
          </a:lstStyle>
          <a:p>
            <a:endParaRPr lang="en-US"/>
          </a:p>
        </p:txBody>
      </p:sp>
      <p:sp>
        <p:nvSpPr>
          <p:cNvPr id="23" name="Slide Number Placeholder 22"/>
          <p:cNvSpPr>
            <a:spLocks noGrp="1"/>
          </p:cNvSpPr>
          <p:nvPr>
            <p:ph type="sldNum" sz="quarter" idx="4"/>
          </p:nvPr>
        </p:nvSpPr>
        <p:spPr>
          <a:xfrm>
            <a:off x="7589520" y="6480969"/>
            <a:ext cx="502920" cy="301752"/>
          </a:xfrm>
          <a:prstGeom prst="rect">
            <a:avLst/>
          </a:prstGeom>
        </p:spPr>
        <p:txBody>
          <a:bodyPr vert="horz" anchor="b"/>
          <a:lstStyle>
            <a:lvl1pPr algn="ctr" eaLnBrk="1" latinLnBrk="0" hangingPunct="1">
              <a:defRPr kumimoji="0" sz="1200">
                <a:solidFill>
                  <a:schemeClr val="tx1"/>
                </a:solidFill>
              </a:defRPr>
            </a:lvl1pPr>
          </a:lstStyle>
          <a:p>
            <a:fld id="{06F44275-3A2D-3841-A4AF-09480301744D}"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p:titleStyle>
    <p:bodyStyle>
      <a:lvl1pPr marL="448056"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822960" indent="-285750" algn="l" rtl="0" eaLnBrk="1" latinLnBrk="0" hangingPunct="1">
        <a:spcBef>
          <a:spcPct val="20000"/>
        </a:spcBef>
        <a:buClr>
          <a:schemeClr val="accent1"/>
        </a:buClr>
        <a:buSzPct val="95000"/>
        <a:buFont typeface="Verdana"/>
        <a:buChar char="›"/>
        <a:defRPr kumimoji="0" sz="2600" kern="1200">
          <a:solidFill>
            <a:schemeClr val="tx1"/>
          </a:solidFill>
          <a:latin typeface="+mn-lt"/>
          <a:ea typeface="+mn-ea"/>
          <a:cs typeface="+mn-cs"/>
        </a:defRPr>
      </a:lvl2pPr>
      <a:lvl3pPr marL="1106424" indent="-228600" algn="l" rtl="0" eaLnBrk="1" latinLnBrk="0" hangingPunct="1">
        <a:spcBef>
          <a:spcPct val="20000"/>
        </a:spcBef>
        <a:buClr>
          <a:schemeClr val="accent1"/>
        </a:buClr>
        <a:buFont typeface="Wingdings 2"/>
        <a:buChar char=""/>
        <a:defRPr kumimoji="0" sz="2400" kern="1200">
          <a:solidFill>
            <a:schemeClr val="tx1"/>
          </a:solidFill>
          <a:latin typeface="+mn-lt"/>
          <a:ea typeface="+mn-ea"/>
          <a:cs typeface="+mn-cs"/>
        </a:defRPr>
      </a:lvl3pPr>
      <a:lvl4pPr marL="1371600" indent="-210312" algn="l" rtl="0" eaLnBrk="1" latinLnBrk="0" hangingPunct="1">
        <a:spcBef>
          <a:spcPct val="20000"/>
        </a:spcBef>
        <a:buClr>
          <a:schemeClr val="accent1"/>
        </a:buClr>
        <a:buFont typeface="Wingdings 2"/>
        <a:buChar char=""/>
        <a:defRPr kumimoji="0" sz="2000" kern="1200">
          <a:solidFill>
            <a:schemeClr val="tx1"/>
          </a:solidFill>
          <a:latin typeface="+mn-lt"/>
          <a:ea typeface="+mn-ea"/>
          <a:cs typeface="+mn-cs"/>
        </a:defRPr>
      </a:lvl4pPr>
      <a:lvl5pPr marL="1600200" indent="-210312" algn="l" rtl="0" eaLnBrk="1" latinLnBrk="0" hangingPunct="1">
        <a:spcBef>
          <a:spcPct val="20000"/>
        </a:spcBef>
        <a:buClr>
          <a:schemeClr val="accent1">
            <a:tint val="75000"/>
          </a:schemeClr>
        </a:buClr>
        <a:buFont typeface="Wingdings 2"/>
        <a:buChar char=""/>
        <a:defRPr kumimoji="0"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tif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gi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tif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solidFill>
                  <a:schemeClr val="bg1"/>
                </a:solidFill>
              </a:rPr>
              <a:t>Natural Sciences &amp; </a:t>
            </a:r>
            <a:r>
              <a:rPr lang="en-US" dirty="0" err="1" smtClean="0">
                <a:solidFill>
                  <a:schemeClr val="bg1"/>
                </a:solidFill>
              </a:rPr>
              <a:t>Maths</a:t>
            </a:r>
            <a:endParaRPr lang="en-US" dirty="0">
              <a:solidFill>
                <a:schemeClr val="bg1"/>
              </a:solidFill>
            </a:endParaRPr>
          </a:p>
        </p:txBody>
      </p:sp>
      <p:pic>
        <p:nvPicPr>
          <p:cNvPr id="4" name="Picture 3" descr="image_exp_space104.jpg"/>
          <p:cNvPicPr>
            <a:picLocks noChangeAspect="1"/>
          </p:cNvPicPr>
          <p:nvPr/>
        </p:nvPicPr>
        <p:blipFill>
          <a:blip r:embed="rId2"/>
          <a:stretch>
            <a:fillRect/>
          </a:stretch>
        </p:blipFill>
        <p:spPr>
          <a:xfrm>
            <a:off x="3398925" y="2809708"/>
            <a:ext cx="2632446" cy="2632446"/>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000000"/>
                </a:solidFill>
              </a:rPr>
              <a:t>Giant Impact Hypothesis</a:t>
            </a:r>
            <a:endParaRPr lang="en-US" dirty="0"/>
          </a:p>
        </p:txBody>
      </p:sp>
      <p:sp>
        <p:nvSpPr>
          <p:cNvPr id="3" name="Content Placeholder 2"/>
          <p:cNvSpPr>
            <a:spLocks noGrp="1"/>
          </p:cNvSpPr>
          <p:nvPr>
            <p:ph idx="1"/>
          </p:nvPr>
        </p:nvSpPr>
        <p:spPr/>
        <p:txBody>
          <a:bodyPr>
            <a:normAutofit/>
          </a:bodyPr>
          <a:lstStyle/>
          <a:p>
            <a:r>
              <a:rPr lang="en-US" sz="3200" dirty="0" smtClean="0">
                <a:cs typeface="Playbill"/>
              </a:rPr>
              <a:t>A Mars-sized body hit the nearly formed Earth which then blasted material into the Earth’s orbit creating the moon. </a:t>
            </a:r>
            <a:endParaRPr lang="en-US" sz="3200" dirty="0">
              <a:cs typeface="Playbill"/>
            </a:endParaRPr>
          </a:p>
        </p:txBody>
      </p:sp>
      <p:pic>
        <p:nvPicPr>
          <p:cNvPr id="4" name="Picture 3" descr="600px-Big_Slash.gif"/>
          <p:cNvPicPr>
            <a:picLocks noChangeAspect="1"/>
          </p:cNvPicPr>
          <p:nvPr/>
        </p:nvPicPr>
        <p:blipFill>
          <a:blip r:embed="rId2"/>
          <a:stretch>
            <a:fillRect/>
          </a:stretch>
        </p:blipFill>
        <p:spPr>
          <a:xfrm>
            <a:off x="457200" y="3891239"/>
            <a:ext cx="2806700" cy="2806700"/>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solidFill>
                  <a:schemeClr val="bg1"/>
                </a:solidFill>
              </a:rPr>
              <a:t>Moon’Colours</a:t>
            </a:r>
            <a:endParaRPr lang="en-US" dirty="0">
              <a:solidFill>
                <a:schemeClr val="bg1"/>
              </a:solidFill>
            </a:endParaRPr>
          </a:p>
        </p:txBody>
      </p:sp>
      <p:sp>
        <p:nvSpPr>
          <p:cNvPr id="4" name="Content Placeholder 4"/>
          <p:cNvSpPr txBox="1">
            <a:spLocks/>
          </p:cNvSpPr>
          <p:nvPr/>
        </p:nvSpPr>
        <p:spPr>
          <a:xfrm>
            <a:off x="457200" y="1600200"/>
            <a:ext cx="8229600" cy="4525963"/>
          </a:xfrm>
          <a:prstGeom prst="rect">
            <a:avLst/>
          </a:prstGeom>
        </p:spPr>
        <p:txBody>
          <a:bodyPr vert="horz" lIns="91440" tIns="45720" rIns="91440" bIns="45720" rtlCol="0">
            <a:normAutofit/>
          </a:bodyPr>
          <a:lstStyle/>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3200" b="0" i="0" u="none" strike="noStrike" kern="1200" cap="none" spc="0" normalizeH="0" baseline="0" noProof="0" dirty="0" smtClean="0">
                <a:ln>
                  <a:noFill/>
                </a:ln>
                <a:solidFill>
                  <a:schemeClr val="tx1"/>
                </a:solidFill>
                <a:effectLst/>
                <a:uLnTx/>
                <a:uFillTx/>
                <a:latin typeface="+mn-lt"/>
                <a:ea typeface="+mn-ea"/>
                <a:cs typeface="+mn-cs"/>
              </a:rPr>
              <a:t>The moon never actually changes colors. Humans perceive it as being different colors due to atmospheric changes, the moon's position in the sky, pollution or the seasonal tilt of the Earth.</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pic>
        <p:nvPicPr>
          <p:cNvPr id="5" name="Picture 4" descr="moooon.tiff"/>
          <p:cNvPicPr>
            <a:picLocks noChangeAspect="1"/>
          </p:cNvPicPr>
          <p:nvPr/>
        </p:nvPicPr>
        <p:blipFill>
          <a:blip r:embed="rId2"/>
          <a:stretch>
            <a:fillRect/>
          </a:stretch>
        </p:blipFill>
        <p:spPr>
          <a:xfrm>
            <a:off x="668810" y="4860828"/>
            <a:ext cx="7632700" cy="1866900"/>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000000"/>
                </a:solidFill>
              </a:rPr>
              <a:t>What are the </a:t>
            </a:r>
            <a:r>
              <a:rPr lang="en-US" dirty="0" err="1" smtClean="0">
                <a:solidFill>
                  <a:srgbClr val="000000"/>
                </a:solidFill>
              </a:rPr>
              <a:t>colours</a:t>
            </a:r>
            <a:r>
              <a:rPr lang="en-US" dirty="0" smtClean="0">
                <a:solidFill>
                  <a:srgbClr val="000000"/>
                </a:solidFill>
              </a:rPr>
              <a:t> of the moon?</a:t>
            </a:r>
            <a:endParaRPr lang="en-US" dirty="0">
              <a:solidFill>
                <a:srgbClr val="000000"/>
              </a:solidFill>
            </a:endParaRPr>
          </a:p>
        </p:txBody>
      </p:sp>
      <p:sp>
        <p:nvSpPr>
          <p:cNvPr id="4" name="Content Placeholder 2"/>
          <p:cNvSpPr>
            <a:spLocks noGrp="1"/>
          </p:cNvSpPr>
          <p:nvPr>
            <p:ph idx="1"/>
          </p:nvPr>
        </p:nvSpPr>
        <p:spPr>
          <a:xfrm>
            <a:off x="457200" y="1600200"/>
            <a:ext cx="8229600" cy="4525963"/>
          </a:xfrm>
        </p:spPr>
        <p:txBody>
          <a:bodyPr>
            <a:normAutofit/>
          </a:bodyPr>
          <a:lstStyle/>
          <a:p>
            <a:r>
              <a:rPr lang="en-US" dirty="0"/>
              <a:t>The moon is a white, pale yellowish color and sometimes gray depending on how you look at it</a:t>
            </a:r>
            <a:r>
              <a:rPr lang="en-US" dirty="0" smtClean="0"/>
              <a:t>. We can’t really tell!</a:t>
            </a:r>
          </a:p>
          <a:p>
            <a:r>
              <a:rPr lang="en-US" dirty="0"/>
              <a:t>The reason for the moon appearing different colors is our atmosphere scattering (or filtering out) light rays. When the moon is near the horizon, it's light rays have to go through much more atmosphere than if it were</a:t>
            </a:r>
            <a:r>
              <a:rPr lang="en-US" dirty="0" smtClean="0"/>
              <a:t> directly.</a:t>
            </a: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solidFill>
                  <a:srgbClr val="000000"/>
                </a:solidFill>
              </a:rPr>
              <a:t>Galileoooooo</a:t>
            </a:r>
            <a:r>
              <a:rPr lang="en-US" dirty="0" smtClean="0"/>
              <a:t> </a:t>
            </a:r>
            <a:endParaRPr lang="en-US" dirty="0"/>
          </a:p>
        </p:txBody>
      </p:sp>
      <p:sp>
        <p:nvSpPr>
          <p:cNvPr id="3" name="Content Placeholder 2"/>
          <p:cNvSpPr>
            <a:spLocks noGrp="1"/>
          </p:cNvSpPr>
          <p:nvPr>
            <p:ph idx="1"/>
          </p:nvPr>
        </p:nvSpPr>
        <p:spPr/>
        <p:txBody>
          <a:bodyPr/>
          <a:lstStyle/>
          <a:p>
            <a:r>
              <a:rPr lang="en-US" dirty="0" smtClean="0"/>
              <a:t>People previously thought everything was spherical and perfect (Copernicus)</a:t>
            </a:r>
          </a:p>
          <a:p>
            <a:r>
              <a:rPr lang="en-US" dirty="0" smtClean="0"/>
              <a:t>Galileo pointed his telescope at the moon</a:t>
            </a:r>
          </a:p>
          <a:p>
            <a:r>
              <a:rPr lang="en-US" dirty="0" smtClean="0"/>
              <a:t>Concluded: Moon is anything but perfect</a:t>
            </a: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solidFill>
                  <a:srgbClr val="000000"/>
                </a:solidFill>
              </a:rPr>
              <a:t>Galileoooooo</a:t>
            </a:r>
            <a:r>
              <a:rPr lang="en-US" dirty="0" smtClean="0"/>
              <a:t> </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‘How can the moon, a heavenly body not be spherical?’</a:t>
            </a:r>
          </a:p>
          <a:p>
            <a:r>
              <a:rPr lang="en-US" sz="3027" dirty="0" smtClean="0"/>
              <a:t>The interface between the light and dark sides of the moon was rough and uneven, rather than smooth as would be expected on a perfectly smooth sphere. </a:t>
            </a:r>
          </a:p>
          <a:p>
            <a:r>
              <a:rPr lang="en-US" sz="3027" dirty="0" smtClean="0"/>
              <a:t>Galileo also observed that the spots all "have a dark part on the side toward the Sun while on the side opposite the Sun they are crowned with brighter borders like shining ridges."</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000000"/>
                </a:solidFill>
              </a:rPr>
              <a:t>Eratosthenes</a:t>
            </a:r>
            <a:r>
              <a:rPr lang="en-US" dirty="0" smtClean="0"/>
              <a:t> </a:t>
            </a:r>
            <a:endParaRPr lang="en-US" b="1" dirty="0"/>
          </a:p>
        </p:txBody>
      </p:sp>
      <p:sp>
        <p:nvSpPr>
          <p:cNvPr id="3" name="Content Placeholder 2"/>
          <p:cNvSpPr>
            <a:spLocks noGrp="1"/>
          </p:cNvSpPr>
          <p:nvPr>
            <p:ph idx="1"/>
          </p:nvPr>
        </p:nvSpPr>
        <p:spPr/>
        <p:txBody>
          <a:bodyPr/>
          <a:lstStyle/>
          <a:p>
            <a:pPr>
              <a:buNone/>
            </a:pPr>
            <a:r>
              <a:rPr lang="en-US" dirty="0" smtClean="0"/>
              <a:t>Eratosthenes is a Greek mathematician</a:t>
            </a:r>
            <a:r>
              <a:rPr lang="en-US" dirty="0" smtClean="0"/>
              <a:t> who was able to estimate how far the moon is from the Earth. Due to his leadership in the field of astrology, a crater on the moon was named after him.</a:t>
            </a: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Questions</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What is the Giant Impact Hypothesis</a:t>
            </a:r>
          </a:p>
          <a:p>
            <a:r>
              <a:rPr lang="en-US" dirty="0" smtClean="0"/>
              <a:t>What are the moon’s </a:t>
            </a:r>
            <a:r>
              <a:rPr lang="en-US" dirty="0" err="1" smtClean="0"/>
              <a:t>colours</a:t>
            </a:r>
            <a:r>
              <a:rPr lang="en-US" dirty="0" smtClean="0"/>
              <a:t>? Why?</a:t>
            </a:r>
          </a:p>
          <a:p>
            <a:r>
              <a:rPr lang="en-US" dirty="0" smtClean="0"/>
              <a:t>How did Galileo’s discovery differ from the general understanding back then</a:t>
            </a:r>
          </a:p>
          <a:p>
            <a:r>
              <a:rPr lang="en-US" dirty="0" smtClean="0"/>
              <a:t>How did previous understanding of the moon differ from present day.</a:t>
            </a:r>
          </a:p>
          <a:p>
            <a:r>
              <a:rPr lang="en-US" b="1" dirty="0" smtClean="0"/>
              <a:t>Is collective solipsism as portrayed in 1984 real? If we all believed that we could  reach out and grab the moon, could we? What fuels our belief that it is so far?</a:t>
            </a: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Verve">
  <a:themeElements>
    <a:clrScheme name="Opulent">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Verve">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Verve">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Verve.thmx</Template>
  <TotalTime>212</TotalTime>
  <Words>363</Words>
  <Application>Microsoft Macintosh PowerPoint</Application>
  <PresentationFormat>On-screen Show (4:3)</PresentationFormat>
  <Paragraphs>24</Paragraphs>
  <Slides>8</Slides>
  <Notes>0</Notes>
  <HiddenSlides>0</HiddenSlides>
  <MMClips>0</MMClips>
  <ScaleCrop>false</ScaleCrop>
  <HeadingPairs>
    <vt:vector size="4" baseType="variant">
      <vt:variant>
        <vt:lpstr>Design Template</vt:lpstr>
      </vt:variant>
      <vt:variant>
        <vt:i4>1</vt:i4>
      </vt:variant>
      <vt:variant>
        <vt:lpstr>Slide Titles</vt:lpstr>
      </vt:variant>
      <vt:variant>
        <vt:i4>8</vt:i4>
      </vt:variant>
    </vt:vector>
  </HeadingPairs>
  <TitlesOfParts>
    <vt:vector size="9" baseType="lpstr">
      <vt:lpstr>Verve</vt:lpstr>
      <vt:lpstr>Natural Sciences &amp; Maths</vt:lpstr>
      <vt:lpstr>Giant Impact Hypothesis</vt:lpstr>
      <vt:lpstr>Moon’Colours</vt:lpstr>
      <vt:lpstr>What are the colours of the moon?</vt:lpstr>
      <vt:lpstr>Galileoooooo </vt:lpstr>
      <vt:lpstr>Galileoooooo </vt:lpstr>
      <vt:lpstr>Eratosthenes </vt:lpstr>
      <vt:lpstr>The Questions</vt:lpstr>
    </vt:vector>
  </TitlesOfParts>
  <Company>KAUST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Natural Sciences &amp; Maths</dc:title>
  <dc:creator>KAUST School</dc:creator>
  <cp:lastModifiedBy>KAUST School</cp:lastModifiedBy>
  <cp:revision>7</cp:revision>
  <dcterms:created xsi:type="dcterms:W3CDTF">2010-12-20T06:14:30Z</dcterms:created>
  <dcterms:modified xsi:type="dcterms:W3CDTF">2010-12-20T08:50:01Z</dcterms:modified>
</cp:coreProperties>
</file>